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72" r:id="rId3"/>
    <p:sldId id="535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772" r:id="rId86"/>
    <p:sldId id="625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72"/>
            <p14:sldId id="535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772"/>
            <p14:sldId id="625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632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oshihaku.jp/nenkan/page/1464045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pc.or.jp/supply/hatsuden/fire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497FA9-8A2E-DD25-1B40-E5FD492C9B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Y-</a:t>
            </a:r>
            <a:r>
              <a:rPr lang="en-US" altLang="ja-JP" dirty="0" err="1"/>
              <a:t>teraya</a:t>
            </a:r>
            <a:endParaRPr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熱力学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BY-NC-SA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2026/1/18</a:t>
            </a:r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3"/>
            <a:ext cx="6778913" cy="1534324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</a:t>
            </a:r>
            <a:r>
              <a:rPr kumimoji="1" lang="ja-JP" altLang="en-US" dirty="0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熱力学の</a:t>
            </a:r>
            <a:r>
              <a:rPr kumimoji="1" lang="ja-JP" altLang="en-US" dirty="0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kumimoji="1" lang="ja-JP" altLang="en-US" sz="16600" dirty="0">
                <a:ln>
                  <a:solidFill>
                    <a:schemeClr val="tx1"/>
                  </a:solidFill>
                </a:ln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https://oshihaku.jp/nenkan/page/14640456</a:t>
            </a:r>
            <a:r>
              <a:rPr lang="ja-JP" altLang="en-US" dirty="0"/>
              <a:t> （著作権上の理由により該当画像を削除）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2348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発電用</a:t>
            </a:r>
            <a:r>
              <a:rPr kumimoji="1" lang="ja-JP" altLang="en-US" dirty="0"/>
              <a:t>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https://fepc.or.jp/supply/hatsuden/fire</a:t>
            </a:r>
            <a:r>
              <a:rPr lang="ja-JP" altLang="en-US" dirty="0"/>
              <a:t>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5476</Words>
  <Application>Microsoft Office PowerPoint</Application>
  <PresentationFormat>ユーザー設定</PresentationFormat>
  <Paragraphs>977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熱力学のスタンス</vt:lpstr>
      <vt:lpstr>熱力学のキーワード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2026-01-18T10:10:59Z</dcterms:modified>
  <cp:contentStatus/>
</cp:coreProperties>
</file>